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2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3" r:id="rId23"/>
    <p:sldId id="350" r:id="rId24"/>
    <p:sldId id="349" r:id="rId25"/>
    <p:sldId id="345" r:id="rId26"/>
    <p:sldId id="346" r:id="rId27"/>
    <p:sldId id="348" r:id="rId28"/>
    <p:sldId id="344" r:id="rId29"/>
    <p:sldId id="287" r:id="rId30"/>
    <p:sldId id="288" r:id="rId31"/>
    <p:sldId id="292" r:id="rId32"/>
    <p:sldId id="332" r:id="rId33"/>
    <p:sldId id="318" r:id="rId34"/>
    <p:sldId id="298" r:id="rId35"/>
    <p:sldId id="300" r:id="rId36"/>
    <p:sldId id="302" r:id="rId37"/>
    <p:sldId id="316" r:id="rId38"/>
    <p:sldId id="311" r:id="rId39"/>
    <p:sldId id="313" r:id="rId40"/>
    <p:sldId id="314" r:id="rId41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32"/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FMPy</a:t>
            </a:r>
            <a:r>
              <a:rPr lang="en-US" dirty="0"/>
              <a:t> - Dassault </a:t>
            </a:r>
            <a:r>
              <a:rPr lang="en-US" dirty="0" err="1"/>
              <a:t>Systèmes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10085882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 calculations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Variables and parameters to be handled in the Modelica environment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3911</TotalTime>
  <Words>1305</Words>
  <Application>Microsoft Office PowerPoint</Application>
  <PresentationFormat>Widescreen</PresentationFormat>
  <Paragraphs>289</Paragraphs>
  <Slides>37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Introduction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39</cp:revision>
  <dcterms:created xsi:type="dcterms:W3CDTF">2023-10-30T12:32:41Z</dcterms:created>
  <dcterms:modified xsi:type="dcterms:W3CDTF">2023-12-06T08:47:21Z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